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7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2" r:id="rId16"/>
    <p:sldId id="280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E9326-03D2-4B79-96A3-D1D7A01A748D}" v="63" dt="2024-04-25T04:44:13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2" autoAdjust="0"/>
  </p:normalViewPr>
  <p:slideViewPr>
    <p:cSldViewPr snapToGrid="0">
      <p:cViewPr varScale="1">
        <p:scale>
          <a:sx n="153" d="100"/>
          <a:sy n="153" d="100"/>
        </p:scale>
        <p:origin x="5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Garcia" userId="531a812af97f968c" providerId="LiveId" clId="{288388D7-45D0-4D89-B76E-23B371DE42B4}"/>
    <pc:docChg chg="modSld sldOrd">
      <pc:chgData name="Derek Garcia" userId="531a812af97f968c" providerId="LiveId" clId="{288388D7-45D0-4D89-B76E-23B371DE42B4}" dt="2024-04-25T06:49:49.815" v="3"/>
      <pc:docMkLst>
        <pc:docMk/>
      </pc:docMkLst>
      <pc:sldChg chg="ord">
        <pc:chgData name="Derek Garcia" userId="531a812af97f968c" providerId="LiveId" clId="{288388D7-45D0-4D89-B76E-23B371DE42B4}" dt="2024-04-25T05:49:47.442" v="1"/>
        <pc:sldMkLst>
          <pc:docMk/>
          <pc:sldMk cId="1969563230" sldId="277"/>
        </pc:sldMkLst>
      </pc:sldChg>
      <pc:sldChg chg="ord">
        <pc:chgData name="Derek Garcia" userId="531a812af97f968c" providerId="LiveId" clId="{288388D7-45D0-4D89-B76E-23B371DE42B4}" dt="2024-04-25T06:49:49.815" v="3"/>
        <pc:sldMkLst>
          <pc:docMk/>
          <pc:sldMk cId="3092085889" sldId="280"/>
        </pc:sldMkLst>
      </pc:sldChg>
    </pc:docChg>
  </pc:docChgLst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5908C-0AA8-02B4-F160-E8263DBF2FC1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Experience and suggestions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B1F14F2-75B2-37F0-A3D0-5BE2F044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-1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199DE0-831A-3BCB-BDD8-296955B157CF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with MalwareBytes During Testing: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Rapid Detection: MalwareBytes quickly identified a wide range of malware samples, showcasing its efficient scanning capabilities.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Removal: Successfully removed detected malware without requiring complex user interventions, simplifying the remediation process.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Interface: The interface is intuitive and easy to navigate, making it accessible for users of all expertise levels.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Protection: Offers continuous monitoring and protection, effectively blocking threats before they can cause harm.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Minimal Performance Impact: Operates without significantly slowing down the system, ensuring that routine tasks can be performed without disruption.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for Users Based on the Testing Experience: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Regular Updates: Keep MalwareBytes updated to ensure the latest malware definitions and software enhancements are in place for optimal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Scans: Set up scheduled scans during off-peak hours to maintain routine checks without affecting daily operations.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Explore Additional Features: Take advantage of other features such as ransomware protection and exploit prevention, which enhance overall security posture.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 Alongside Other Security Measures: While MalwareBytes is effective, complementing it with other security solutions like firewalls and antivirus software can provide layered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Stay Informed: Regularly check for insights and alerts provided by MalwareBytes, which can inform about new threats and security trends.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983D-4515-A993-8B47-21482F48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E654-8E31-A16C-E0A8-AF87AEF7A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64843"/>
            <a:ext cx="3974841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F2D09-263F-F25D-9FEE-12D7CE30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28608"/>
            <a:ext cx="3974841" cy="29108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8AB26D-DC18-588A-6462-A29798D17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74841" y="1979675"/>
            <a:ext cx="4049486" cy="7362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3915D-0EA4-1234-FA4A-8BB02234E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74841" y="2913776"/>
            <a:ext cx="4049486" cy="29108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568</Words>
  <Application>Microsoft Office PowerPoint</Application>
  <PresentationFormat>Widescreen</PresentationFormat>
  <Paragraphs>64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Derek Garcia</cp:lastModifiedBy>
  <cp:revision>3</cp:revision>
  <dcterms:created xsi:type="dcterms:W3CDTF">2024-04-23T02:31:47Z</dcterms:created>
  <dcterms:modified xsi:type="dcterms:W3CDTF">2024-04-25T06:49:52Z</dcterms:modified>
</cp:coreProperties>
</file>